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80" r:id="rId3"/>
    <p:sldId id="272" r:id="rId4"/>
    <p:sldId id="273" r:id="rId5"/>
    <p:sldId id="281" r:id="rId6"/>
    <p:sldId id="274" r:id="rId7"/>
    <p:sldId id="269" r:id="rId8"/>
    <p:sldId id="264" r:id="rId9"/>
    <p:sldId id="265" r:id="rId10"/>
    <p:sldId id="266" r:id="rId11"/>
    <p:sldId id="267" r:id="rId12"/>
    <p:sldId id="268" r:id="rId13"/>
    <p:sldId id="277" r:id="rId14"/>
    <p:sldId id="278" r:id="rId1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A13449-5136-42C6-9EBD-C9C0036658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EC2BBB9-4502-4534-863F-591303F1A3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6E6AC4E-382A-4018-9E66-80B48B57E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C9C5C-A755-45E5-935D-5BDE81C6F63D}" type="datetimeFigureOut">
              <a:rPr lang="pt-BR" smtClean="0"/>
              <a:t>23/06/2025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940D14B-6687-4281-BF6D-99AE63B5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A9D4900-9212-4599-8D0E-EB3020BB2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40ED9-3CA2-4C42-A296-A282A6C289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1896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A8E51A-0497-4B76-862B-81C6D2F89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6466C7E-CF54-449C-96AD-BC2CD0C573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4B467C2-5E4F-4B2C-B196-7460897ED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C9C5C-A755-45E5-935D-5BDE81C6F63D}" type="datetimeFigureOut">
              <a:rPr lang="pt-BR" smtClean="0"/>
              <a:t>23/06/2025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DC92F68-512F-4521-9667-9623531BD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CC47B85-55D8-45FD-BBCD-40FF2BCEB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40ED9-3CA2-4C42-A296-A282A6C289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0655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AC52068-EDC9-4CDE-8D97-C6530E0597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E9BB3CC-7B7A-4A3B-86E2-F815E7C16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5A98403-B6E5-41D5-B27D-DF202956E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C9C5C-A755-45E5-935D-5BDE81C6F63D}" type="datetimeFigureOut">
              <a:rPr lang="pt-BR" smtClean="0"/>
              <a:t>23/06/2025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3D6A11E-0AF6-45C5-A978-0FD5F59D3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BBF152D-16A7-4764-AEB8-451A8975E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40ED9-3CA2-4C42-A296-A282A6C289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1996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94D11F-3C8A-4C8B-8285-2C78702AD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CD17BF3-B584-4E5C-A81D-63C817584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8C19ED-16A8-429C-8C44-B00669153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C9C5C-A755-45E5-935D-5BDE81C6F63D}" type="datetimeFigureOut">
              <a:rPr lang="pt-BR" smtClean="0"/>
              <a:t>23/06/2025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B1A706D-4CCC-4505-91DE-6C77AD543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1936AB8-A878-4E53-92D8-9F8F2A5DD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40ED9-3CA2-4C42-A296-A282A6C289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1288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78962F-50B6-4771-A261-03E9C9030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B0FD510-D244-4247-A7E6-B6D6F67F0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31B4ED4-5CAF-4CDA-B06D-5D854D7AF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C9C5C-A755-45E5-935D-5BDE81C6F63D}" type="datetimeFigureOut">
              <a:rPr lang="pt-BR" smtClean="0"/>
              <a:t>23/06/2025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8559763-31B7-48AC-9261-673EBCF8C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24F6403-6BB5-4C20-A6BC-7728F64B0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40ED9-3CA2-4C42-A296-A282A6C289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0427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51FE61-38DA-451E-9868-F6F99787A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C8E9000-723F-463C-B4A1-B76EBCC736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23F9F65-DCEC-44A2-A400-B6209040B0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8085341-CE53-47D4-8D79-35013F86F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C9C5C-A755-45E5-935D-5BDE81C6F63D}" type="datetimeFigureOut">
              <a:rPr lang="pt-BR" smtClean="0"/>
              <a:t>23/06/2025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8455E80-A0A5-4DE2-B84D-975494C02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D8D7D55-168C-4740-8101-09EA8F154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40ED9-3CA2-4C42-A296-A282A6C289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5214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98C1BC-41F1-4761-9873-CADA69AC0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A6D700F-0E46-4195-8B10-8D11508D1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1DFACA0-BEAD-41B8-BD00-466CEB695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38CE441-1844-4EA1-89EE-4B236511B4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C93E307-E8E1-4EEA-A314-45169694CF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44A64CD-B889-4BE6-8AE8-80E3EFF17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C9C5C-A755-45E5-935D-5BDE81C6F63D}" type="datetimeFigureOut">
              <a:rPr lang="pt-BR" smtClean="0"/>
              <a:t>23/06/2025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7870B13-C3D3-478C-9804-059EE5471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F198821-B365-4E59-B120-03208E6A6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40ED9-3CA2-4C42-A296-A282A6C289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1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1ACC7F-03D7-44B8-9FAD-9D6518D09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53E7608-F59C-4F5F-99D1-675054CE2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C9C5C-A755-45E5-935D-5BDE81C6F63D}" type="datetimeFigureOut">
              <a:rPr lang="pt-BR" smtClean="0"/>
              <a:t>23/06/2025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BBBB80B-D11E-4CD7-BDB8-E5697293E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044837A-9725-47CE-A9EA-55473BD7D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40ED9-3CA2-4C42-A296-A282A6C289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9463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7441D29-2909-4533-BF43-B38809B6F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C9C5C-A755-45E5-935D-5BDE81C6F63D}" type="datetimeFigureOut">
              <a:rPr lang="pt-BR" smtClean="0"/>
              <a:t>23/06/2025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3363590-2A1B-4B82-94DE-BC42CDCF4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642496A-436F-499E-81CB-60378879A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40ED9-3CA2-4C42-A296-A282A6C289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5494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1F45C4-0EBB-4A6D-B928-17CBB4C97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756E429-486C-455A-B66E-1F3D3374C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F74381B-8E1F-4C69-AB32-F1B4A6EAF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E1FFB83-FC1E-476C-A1E8-6595172B1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C9C5C-A755-45E5-935D-5BDE81C6F63D}" type="datetimeFigureOut">
              <a:rPr lang="pt-BR" smtClean="0"/>
              <a:t>23/06/2025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627E8CB-2E3A-46E4-A453-E89356CB0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1527BB9-9546-4477-BA81-39C0D6FE8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40ED9-3CA2-4C42-A296-A282A6C289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7181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7261DC-90DF-4627-872E-E29093F64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DA8BC9D-3AA8-47AF-9200-83F59DD5DF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93527A8-89B5-4618-9D09-8D533095A1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DCE1D9D-CD2F-4BCC-AE67-2A4B4F141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C9C5C-A755-45E5-935D-5BDE81C6F63D}" type="datetimeFigureOut">
              <a:rPr lang="pt-BR" smtClean="0"/>
              <a:t>23/06/2025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3C1BA09-D6AF-4218-B6E8-0C9DD484D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BA3A9C3-7C81-4691-9338-05EB2FDC5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40ED9-3CA2-4C42-A296-A282A6C289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7224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B7E23B1-CEFA-4C7F-B286-CD26877E6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14D0B4B-79A7-4AA3-B19F-F035CA70A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B259CB0-5F48-4566-94E8-27FEF4D611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C9C5C-A755-45E5-935D-5BDE81C6F63D}" type="datetimeFigureOut">
              <a:rPr lang="pt-BR" smtClean="0"/>
              <a:t>23/06/2025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49CAF1B-49B8-4C19-BF27-3D0051A26F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C43A55F-8203-48AB-B412-2C178E088D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40ED9-3CA2-4C42-A296-A282A6C289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530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765C22-21A2-7D9F-E412-3ECFFBA92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2400" b="1" dirty="0"/>
              <a:t>Associação dos moradores e Produtores Rurais do bairro Palmeirinha,</a:t>
            </a:r>
            <a:br>
              <a:rPr lang="pt-BR" sz="2400" b="1" dirty="0"/>
            </a:br>
            <a:r>
              <a:rPr lang="pt-BR" sz="2400" b="1" dirty="0"/>
              <a:t> Rios das Flores e Rio azul</a:t>
            </a:r>
            <a:r>
              <a:rPr lang="pt-BR" sz="2400" dirty="0"/>
              <a:t>. </a:t>
            </a:r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Trator Agrícola, Marca New </a:t>
            </a:r>
            <a:r>
              <a:rPr lang="pt-BR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Holland</a:t>
            </a:r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TL 75 E, </a:t>
            </a:r>
            <a:b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modelo D 2294 nº de serie B1N433181,</a:t>
            </a:r>
            <a:b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Fabricação 2007.</a:t>
            </a:r>
            <a:b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Lei: 592/2018  vedada</a:t>
            </a:r>
            <a:b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endParaRPr lang="pt-BR" sz="2400" dirty="0"/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F4EA9B8B-61AB-57F5-F299-10B08B80A0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8798137"/>
              </p:ext>
            </p:extLst>
          </p:nvPr>
        </p:nvGraphicFramePr>
        <p:xfrm>
          <a:off x="645952" y="1690688"/>
          <a:ext cx="9504727" cy="3846046"/>
        </p:xfrm>
        <a:graphic>
          <a:graphicData uri="http://schemas.openxmlformats.org/drawingml/2006/table">
            <a:tbl>
              <a:tblPr/>
              <a:tblGrid>
                <a:gridCol w="9504727">
                  <a:extLst>
                    <a:ext uri="{9D8B030D-6E8A-4147-A177-3AD203B41FA5}">
                      <a16:colId xmlns:a16="http://schemas.microsoft.com/office/drawing/2014/main" val="2981497629"/>
                    </a:ext>
                  </a:extLst>
                </a:gridCol>
              </a:tblGrid>
              <a:tr h="3846046">
                <a:tc>
                  <a:txBody>
                    <a:bodyPr/>
                    <a:lstStyle/>
                    <a:p>
                      <a:endParaRPr lang="pt-BR" sz="2000" b="0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endParaRPr lang="pt-BR" sz="2000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016973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8849A85A-BA0D-EE82-817D-D08006079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6D35FA1-5736-7AD6-637A-BE845E16C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952" y="1619081"/>
            <a:ext cx="10707848" cy="476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75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B6F67E-E75B-41F0-8CCD-A262032E95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FC8298C-D8EF-414B-A054-6AA34E7DEE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ADE4957-43FA-4BBE-978A-B6D92F612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1ED1D36-33A2-46C9-A16D-EF84222EB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1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BDF5FC-65C8-4C0A-91D4-086C3FBF12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68047D4-EC65-4536-9100-585871CEE5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7051C51-BC35-4FC2-9299-DA74477C3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03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737B35-246F-4DA4-A48A-2CAF5C9A80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CA8D67-47CF-42DE-A867-5570F1F8EE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2CDF131-3AE0-4C33-89D8-1DE2AC767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34618" y="334614"/>
            <a:ext cx="6857999" cy="618876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A2B5919-B1FA-4186-8293-32B9319EA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765" y="-3"/>
            <a:ext cx="6003235" cy="386963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30A0DFD-1740-4D02-ACCC-C8505AC0C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765" y="3869635"/>
            <a:ext cx="6003235" cy="298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60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0DC2C3-DD68-4B4A-953E-EF7DD4285A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1BB19EA-4227-4982-9CB7-B6FBDF38AC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54BFC39-0478-4561-BCE5-A80488A82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02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C9CD57-E779-4F81-A3DE-68656F4C6E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5F9FFB-4310-4EDB-A337-95589B68FF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327479F-3B9C-4730-B5FB-EC8A91473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894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737A04-C73B-253B-5F65-D489F2D02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288" y="1"/>
            <a:ext cx="10506512" cy="1690688"/>
          </a:xfrm>
        </p:spPr>
        <p:txBody>
          <a:bodyPr>
            <a:normAutofit fontScale="90000"/>
          </a:bodyPr>
          <a:lstStyle/>
          <a:p>
            <a:br>
              <a:rPr lang="pt-BR" sz="3200" dirty="0"/>
            </a:br>
            <a:br>
              <a:rPr lang="pt-BR" sz="3200" dirty="0"/>
            </a:br>
            <a:r>
              <a:rPr lang="pt-BR" sz="2000" b="1" dirty="0"/>
              <a:t>Associação Agricultores e Produtores Rurais dos Bairros Primavera,</a:t>
            </a:r>
            <a:br>
              <a:rPr lang="pt-BR" sz="2000" b="1" dirty="0"/>
            </a:br>
            <a:r>
              <a:rPr lang="pt-BR" sz="2000" b="1" dirty="0"/>
              <a:t>Monte Alto, São Domingos e </a:t>
            </a:r>
            <a:r>
              <a:rPr lang="pt-BR" sz="2000" b="1" dirty="0" err="1"/>
              <a:t>Diniozopolis</a:t>
            </a:r>
            <a:r>
              <a:rPr lang="pt-BR" sz="2000" b="1" dirty="0"/>
              <a:t>. </a:t>
            </a:r>
            <a:br>
              <a:rPr lang="pt-BR" sz="2000" b="1" dirty="0"/>
            </a:br>
            <a:r>
              <a:rPr lang="pt-BR" sz="2000" b="1" dirty="0"/>
              <a:t>Trator agrícola marca </a:t>
            </a:r>
            <a:r>
              <a:rPr lang="pt-BR" sz="2000" b="1" dirty="0" err="1"/>
              <a:t>International</a:t>
            </a:r>
            <a:r>
              <a:rPr lang="pt-BR" sz="2000" b="1" dirty="0"/>
              <a:t> </a:t>
            </a:r>
            <a:r>
              <a:rPr lang="pt-BR" sz="2000" b="1" dirty="0" err="1"/>
              <a:t>Tractors</a:t>
            </a:r>
            <a:r>
              <a:rPr lang="pt-BR" sz="2000" b="1" dirty="0"/>
              <a:t> Ltd, modelo SOLIS 75/RX8C4WD,</a:t>
            </a:r>
            <a:br>
              <a:rPr lang="pt-BR" sz="2000" b="1" dirty="0"/>
            </a:br>
            <a:r>
              <a:rPr lang="pt-BR" sz="2000" b="1" dirty="0"/>
              <a:t>serial 4100ELT93A821511, chassi serial nº BZHDS82248853, ano</a:t>
            </a:r>
            <a:br>
              <a:rPr lang="pt-BR" sz="2000" b="1" dirty="0"/>
            </a:br>
            <a:r>
              <a:rPr lang="pt-BR" sz="2000" b="1" dirty="0"/>
              <a:t>2019, plaqueta de identificação de bem público nº 2067 </a:t>
            </a:r>
            <a:br>
              <a:rPr lang="pt-BR" sz="2000" b="1" dirty="0"/>
            </a:br>
            <a:r>
              <a:rPr lang="pt-BR" sz="2000" b="1" dirty="0"/>
              <a:t> Lei: 650/2020  vedada </a:t>
            </a:r>
            <a:br>
              <a:rPr lang="pt-BR" sz="1800" dirty="0"/>
            </a:br>
            <a:br>
              <a:rPr lang="pt-BR" sz="3200" dirty="0"/>
            </a:br>
            <a:endParaRPr lang="pt-BR" sz="3200" dirty="0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287F4DAC-62B9-14CC-23DD-83E22BAB69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9508" y="1887523"/>
            <a:ext cx="10805020" cy="442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37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3F67DA-72CB-41EF-8601-9234CAFE68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D229648-9E90-4F8B-9586-DF60B07439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EE7DBBC-E0A7-47DE-BD68-613A132B5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095999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2DC11AC-0998-4D71-AA53-C2DC3AAC3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674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56F6BF-9AD5-45F5-B847-9A4C777F06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DBF9CDC-A47E-489B-B008-F75182EB76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798A792-4DEB-4DB0-A7F6-ACF9F35BB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082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912ABE-7471-F3C5-9D22-630302464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pt-BR" sz="2000" dirty="0"/>
            </a:br>
            <a:r>
              <a:rPr lang="pt-BR" sz="2200" b="1" dirty="0"/>
              <a:t>Associação dos Produtores de Leite e agropecuária do Município de Cruzmaltina- APROLEITE </a:t>
            </a:r>
            <a:br>
              <a:rPr lang="pt-BR" sz="2200" b="1" dirty="0"/>
            </a:br>
            <a:r>
              <a:rPr lang="pt-BR" sz="2200" b="1" dirty="0"/>
              <a:t>Trator, agrícola de pneu, marca New </a:t>
            </a:r>
            <a:r>
              <a:rPr lang="pt-BR" sz="2200" b="1" dirty="0" err="1"/>
              <a:t>Holland</a:t>
            </a:r>
            <a:r>
              <a:rPr lang="pt-BR" sz="2200" b="1" dirty="0"/>
              <a:t>, modelo TL75E, serial LFECR4036000, chassi serial n°z7cb24353, ano 2008, plaqueta de identificação de bem público n°10003</a:t>
            </a:r>
            <a:br>
              <a:rPr lang="pt-BR" sz="2200" b="1" dirty="0"/>
            </a:br>
            <a:r>
              <a:rPr lang="pt-BR" sz="2200" b="1" dirty="0"/>
              <a:t>Lei: 757/2022 vedada </a:t>
            </a:r>
            <a:br>
              <a:rPr lang="pt-BR" sz="3600" dirty="0"/>
            </a:br>
            <a:endParaRPr lang="pt-BR" sz="3600" dirty="0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6DEE42CD-205D-3F6F-D11F-5F2AAFC9F4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561" y="1690688"/>
            <a:ext cx="11266415" cy="465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014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6E59A3-36E9-4877-858D-5ACAE223BD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7C6EEB9-7AE6-4D9E-9EF7-9EDF56AC7E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A32040B-2997-49D1-8707-9A00C0207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51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61F615-F682-42AF-B9B9-E4101D2BE7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73E7E6A-B277-49DB-9636-CD122F2260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AB22AC2-4A6F-4E4A-8A31-F02FD3609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68278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0FD9F13-26B1-4B25-A9D0-CF26A7B5DD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279" y="-49316"/>
            <a:ext cx="5923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8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2F1C89-E941-4B1E-BE75-118EB278FC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6511CCC-83BF-4540-9FE3-5DC72A0172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960CFEF-2594-43A7-8B57-109857964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63"/>
            <a:ext cx="5507355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F7CA82E-B2E0-40B0-B8CE-C4A647102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355" y="80963"/>
            <a:ext cx="6684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48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432952-6C82-49B4-B6BE-821EEFC517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DD59B72-169B-4E5D-844F-14EF98FEF4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08EECE7-C389-4DB2-9D76-B9D04C261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23722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084A55C-2F64-4B1F-9DFE-09F66D929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723" y="-82066"/>
            <a:ext cx="62682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5620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167</Words>
  <Application>Microsoft Office PowerPoint</Application>
  <PresentationFormat>Widescreen</PresentationFormat>
  <Paragraphs>4</Paragraphs>
  <Slides>14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Tema do Office</vt:lpstr>
      <vt:lpstr>Associação dos moradores e Produtores Rurais do bairro Palmeirinha,  Rios das Flores e Rio azul. Trator Agrícola, Marca New Holland TL 75 E,  modelo D 2294 nº de serie B1N433181,  Fabricação 2007. Lei: 592/2018  vedada </vt:lpstr>
      <vt:lpstr>  Associação Agricultores e Produtores Rurais dos Bairros Primavera, Monte Alto, São Domingos e Diniozopolis.  Trator agrícola marca International Tractors Ltd, modelo SOLIS 75/RX8C4WD, serial 4100ELT93A821511, chassi serial nº BZHDS82248853, ano 2019, plaqueta de identificação de bem público nº 2067   Lei: 650/2020  vedada   </vt:lpstr>
      <vt:lpstr>Apresentação do PowerPoint</vt:lpstr>
      <vt:lpstr>Apresentação do PowerPoint</vt:lpstr>
      <vt:lpstr> Associação dos Produtores de Leite e agropecuária do Município de Cruzmaltina- APROLEITE  Trator, agrícola de pneu, marca New Holland, modelo TL75E, serial LFECR4036000, chassi serial n°z7cb24353, ano 2008, plaqueta de identificação de bem público n°10003 Lei: 757/2022 vedada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User</dc:creator>
  <cp:lastModifiedBy>User</cp:lastModifiedBy>
  <cp:revision>6</cp:revision>
  <dcterms:created xsi:type="dcterms:W3CDTF">2025-06-18T17:52:31Z</dcterms:created>
  <dcterms:modified xsi:type="dcterms:W3CDTF">2025-06-23T21:37:44Z</dcterms:modified>
</cp:coreProperties>
</file>